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2" r:id="rId4"/>
    <p:sldId id="265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2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B2FB9-EC7B-4197-9E8D-912AC6039384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2841F-1D43-4117-8144-00639562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2841F-1D43-4117-8144-00639562FB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2841F-1D43-4117-8144-00639562FB4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2841F-1D43-4117-8144-00639562FB4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2841F-1D43-4117-8144-00639562FB4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443B-5AA3-4098-ACC8-95A9A84E956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18CE1-ABD0-4F00-BBD0-3BACBD30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природа.jpg"/>
          <p:cNvPicPr>
            <a:picLocks noChangeAspect="1"/>
          </p:cNvPicPr>
          <p:nvPr/>
        </p:nvPicPr>
        <p:blipFill>
          <a:blip r:embed="rId3" cstate="screen"/>
          <a:srcRect b="82550"/>
          <a:stretch>
            <a:fillRect/>
          </a:stretch>
        </p:blipFill>
        <p:spPr>
          <a:xfrm>
            <a:off x="-1" y="0"/>
            <a:ext cx="9144001" cy="1196752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Консультация :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«Взаимодействие с родителями в процессе нравственно-эстетического воспитания детей старшего дошкольного возраста»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428736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Взаимодействие человека с природой актуальная проблема современности. С каждым годом её звучание становиться сильнее, ибо уже сейчас ,в полной мере ясно, что планируемое им производство материальных благ порой одновременно выступает  и как не планируемое им «производство» губительных эффектов, причём в таком масштабе ,что это грозит полным уничтожением всего живого на Земле, включая и самого человека. Считая себя хозяином земли, много-много лет человек использует для своего всё, что его окружает- леса, моря, горы, реки, недра Земли, животных птиц. Он оказался плохим хозяином, перестал заботиться о планете : уничтожал леса, истреблял птиц и зверей.  Люди не беспокоились о том, что заводские трубы загрязняют воздух и водоёмы ,а в городе и сельской местности накапливаются горы мусора. И в результате некоторые породы животных и многие виды растений исчезли или могут исчезнуть – так мало на Земле их осталось. Поэтому всё нарастающие в мире экологические проблемы побуждают к более интенсивному поиску способов осмысления ценностей природы, средств развития экологического мышления у населения планеты. Непрерывное экологическое образование –это необходимость, осознание которой уже имеется не только у специалистов, но и у значительной части рядового населения. Люди готовы спасать планету; нужны разумные организации и управление. И понимать это надо с детства.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природа.jpg"/>
          <p:cNvPicPr>
            <a:picLocks noChangeAspect="1"/>
          </p:cNvPicPr>
          <p:nvPr/>
        </p:nvPicPr>
        <p:blipFill>
          <a:blip r:embed="rId3" cstate="screen"/>
          <a:srcRect l="84650" r="1578"/>
          <a:stretch>
            <a:fillRect/>
          </a:stretch>
        </p:blipFill>
        <p:spPr>
          <a:xfrm>
            <a:off x="0" y="0"/>
            <a:ext cx="1259632" cy="6859719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500166" y="0"/>
            <a:ext cx="68580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Самые маленькие жители Земли-дети дошкольного возраста. Они объединяют вокруг себя очень многих взрослых (родителей, родственников, воспитателей, соседей), экологическая культура которых может развиваться и совершенствоваться в рамках практической реализации экологического воспитания детей.</a:t>
            </a:r>
          </a:p>
          <a:p>
            <a:r>
              <a:rPr lang="ru-RU" dirty="0" smtClean="0"/>
              <a:t> В своей работе по теме «Формирование экологической культуры в процессе нравственно-эстетического воспитания детей дошкольного возраста» я стараюсь применять различные формы и методы. Это циклы наблюдений за растениями и животными в уголке природы и на  участке , ведение различных календарей, проведение НОД, интегрированных НОД, экскурсии, игровые обучающие ситуации с использованием игрушек и литературных персонажей. Стараюсь использовать как традиционные формы работы, так и нетрадиционные. Проводила экологический КВН, «Устный журнал». Разработала долгосрочный проект «Природа- наш общий дом», в котором наметила задачи, направленные на улучшение знаний детей, эмоциональных, художественно-эстетических, творческих качеств. Особое  место в моём проекте занимает знакомство детей и родителей с природным  богатством нашего края, а так же привлечение родителей к совместной деятельности с детьми и педагогами.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3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785926"/>
            <a:ext cx="83582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Летом мы вместе с родителями организовали экскурсии на луг и на водоем (речку). Дети знакомились с летними явлениями на лугу и на речке. Такие совместные экскурсии на природу воспитывают интерес детей к объекта природы, учат видеть её красоту и неповторимость , желание сохранять всё живое.</a:t>
            </a:r>
          </a:p>
          <a:p>
            <a:r>
              <a:rPr lang="ru-RU" dirty="0" smtClean="0"/>
              <a:t> Вовлечение семьи чрезвычайно важно для обогащения познавательно деятельности детей в детском саду и для использования тех интересов ребёнка и того обучения, которое имеет место дома.</a:t>
            </a:r>
          </a:p>
          <a:p>
            <a:r>
              <a:rPr lang="ru-RU" dirty="0" smtClean="0"/>
              <a:t>В беседах с родителями прошу, чтобы они больше внимание детей обращали на красоту окружающей природы и бережное отношение к ней. Во время наблюдений расширяется кругозор детей и времени для этого специально не требуется. Достаточно посмотреть вокруг , когда идете по дороге в детский сад или обратно. Всегда можно увидеть интересное: как солнышко встаёт, как блестят капельки росы на траве, как сверкает иней на деревьях. А ведь бывает и так, как рассказала одна  мама: «Мы идём домой с дочкой и всё больше обсуждаем ,что на ужин готовить будем, какую игрушку ей купить»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3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833123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Я приглашаю детей на НОД по экологии, рисованию, на праздники 	экологического содержания ,на которых они не просто зрители, а активные 	участники. Мы организовываем выставки совместных творческих работ. После 	экскурсии на луг, провели рисование цветов на асфальте цветными мелками. 	Дети рисовали, рассказывали о цветах ,читали стихи, загадывали загадки.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В этом году у нас в детском саду прошёл конкурс на лучшую клумбу.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Дети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родители принимали активное участие.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Я провела анкетирование детей с целью улучшения пребывания их в 	дошкольном учреждении ,для получения сведений об их отношении к природе, к 	эстетическому виду нашего участка, чтобы они имели желание изменить, 	дополнить чем-то новым. Мы решили оформить клумбу по сказкам. И сейчас у 	нас на клумбе поселились и царевна- лягушка, и зайцы из « Сказки про храброго 	зайца- длинные уши- косые глаза- короткий хвост» Д. Мамина-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Сибяряка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	Персонажи сказки С.Лагерлёф «Путешествие Нильса с дикими гусями», слоненок 	из сказки Р. Киплинга  «Слонёнок».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Я думаю, что воспитание действенной любви к природе будет эффективным 	лишь тогда, когда педагоги и родители активно сотрудничают.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	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				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Благодарю всех за внимание!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a39c9dfbb75dbc756273680dbb83ea38e79fd1"/>
  <p:tag name="ISPRING_SCORM_RATE_SLIDES" val="1"/>
  <p:tag name="ISPRING_SCORM_RATE_QUIZZES" val="0"/>
  <p:tag name="ISPRING_SCORM_PASSING_SCORE" val="100.000000000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590</Words>
  <Application>Microsoft Office PowerPoint</Application>
  <PresentationFormat>Экран (4:3)</PresentationFormat>
  <Paragraphs>17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Консультация :  «Взаимодействие с родителями в процессе нравственно-эстетического воспитания детей старшего дошкольного возраста»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Doom</cp:lastModifiedBy>
  <cp:revision>10</cp:revision>
  <dcterms:created xsi:type="dcterms:W3CDTF">2014-04-03T11:04:47Z</dcterms:created>
  <dcterms:modified xsi:type="dcterms:W3CDTF">2014-12-07T05:52:58Z</dcterms:modified>
</cp:coreProperties>
</file>